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C48"/>
    <a:srgbClr val="282C47"/>
    <a:srgbClr val="D89E19"/>
    <a:srgbClr val="F622D8"/>
    <a:srgbClr val="FEFBF5"/>
    <a:srgbClr val="2C2D39"/>
    <a:srgbClr val="242630"/>
    <a:srgbClr val="2A1F43"/>
    <a:srgbClr val="0C1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91" d="100"/>
          <a:sy n="91" d="100"/>
        </p:scale>
        <p:origin x="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</a:t>
            </a:r>
            <a:r>
              <a:rPr lang="en-US" altLang="zh-CN" kern="10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5</TotalTime>
  <Words>2083</Words>
  <Application>Microsoft Office PowerPoint</Application>
  <PresentationFormat>宽屏</PresentationFormat>
  <Paragraphs>324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261</cp:revision>
  <dcterms:created xsi:type="dcterms:W3CDTF">2020-11-27T18:19:00Z</dcterms:created>
  <dcterms:modified xsi:type="dcterms:W3CDTF">2021-04-24T09:50:36Z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